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761" y="116632"/>
            <a:ext cx="9847526" cy="60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52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1044116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07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75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882047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16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80870"/>
              </p:ext>
            </p:extLst>
          </p:nvPr>
        </p:nvGraphicFramePr>
        <p:xfrm>
          <a:off x="467546" y="980728"/>
          <a:ext cx="8064894" cy="4911188"/>
        </p:xfrm>
        <a:graphic>
          <a:graphicData uri="http://schemas.openxmlformats.org/drawingml/2006/table">
            <a:tbl>
              <a:tblPr firstRow="1" firstCol="1" bandRow="1"/>
              <a:tblGrid>
                <a:gridCol w="3165793"/>
                <a:gridCol w="1617024"/>
                <a:gridCol w="1671795"/>
                <a:gridCol w="1610282"/>
              </a:tblGrid>
              <a:tr h="964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Муниципальная подпрограмма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мероприятие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Целевой показатель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управления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Сэкономить бюджетные средства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Снижение потребление ресурсов на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процентов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Снижение расходов бюджета на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достигнутого результата, высвобождение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суммы средств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69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5" y="332656"/>
            <a:ext cx="9261123" cy="635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42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99392"/>
            <a:ext cx="8856984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81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35292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681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Козлова</dc:creator>
  <cp:lastModifiedBy>Ольга В. Козлова</cp:lastModifiedBy>
  <cp:revision>9</cp:revision>
  <dcterms:created xsi:type="dcterms:W3CDTF">2015-10-22T12:47:31Z</dcterms:created>
  <dcterms:modified xsi:type="dcterms:W3CDTF">2015-10-23T06:48:06Z</dcterms:modified>
</cp:coreProperties>
</file>