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1761" y="116632"/>
            <a:ext cx="9847526" cy="6048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7525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10441160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1075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575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80"/>
            <a:ext cx="8820472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2163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080870"/>
              </p:ext>
            </p:extLst>
          </p:nvPr>
        </p:nvGraphicFramePr>
        <p:xfrm>
          <a:off x="467546" y="980728"/>
          <a:ext cx="8064894" cy="4911188"/>
        </p:xfrm>
        <a:graphic>
          <a:graphicData uri="http://schemas.openxmlformats.org/drawingml/2006/table">
            <a:tbl>
              <a:tblPr firstRow="1" firstCol="1" bandRow="1"/>
              <a:tblGrid>
                <a:gridCol w="3165793"/>
                <a:gridCol w="1617024"/>
                <a:gridCol w="1671795"/>
                <a:gridCol w="1610282"/>
              </a:tblGrid>
              <a:tr h="9649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Муниципальная подпрограмма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Основное мероприятие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Задача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Целевой показатель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Качество управления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96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Сэкономить бюджетные средства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Снижение потребление ресурсов на 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 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процентов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Снижение расходов бюджета на 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 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сумму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Оценка достигнутого результата, высвобождение 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суммы средств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69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5" y="332656"/>
            <a:ext cx="9261123" cy="6359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7421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99392"/>
            <a:ext cx="8856984" cy="6957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5819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835292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26814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32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В. Козлова</dc:creator>
  <cp:lastModifiedBy>Ольга В. Козлова</cp:lastModifiedBy>
  <cp:revision>9</cp:revision>
  <dcterms:created xsi:type="dcterms:W3CDTF">2015-10-22T12:47:31Z</dcterms:created>
  <dcterms:modified xsi:type="dcterms:W3CDTF">2015-10-23T06:48:06Z</dcterms:modified>
</cp:coreProperties>
</file>