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59" r:id="rId4"/>
    <p:sldId id="301" r:id="rId5"/>
    <p:sldId id="321" r:id="rId6"/>
    <p:sldId id="322" r:id="rId7"/>
    <p:sldId id="323" r:id="rId8"/>
    <p:sldId id="320" r:id="rId9"/>
    <p:sldId id="300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3" autoAdjust="0"/>
  </p:normalViewPr>
  <p:slideViewPr>
    <p:cSldViewPr snapToGrid="0">
      <p:cViewPr>
        <p:scale>
          <a:sx n="114" d="100"/>
          <a:sy n="114" d="100"/>
        </p:scale>
        <p:origin x="-43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3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60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6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76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0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4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5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4133-4CB0-4146-AE95-030F604861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6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umi-chudovo2013@yandex.ru" TargetMode="External"/><Relationship Id="rId2" Type="http://schemas.openxmlformats.org/officeDocument/2006/relationships/hyperlink" Target="https://admchudovo.gosuslugi.ru/deyatelnost/napravleniya-deyatelnosti/ekonomika/malyy-biznes-chudovskogo-munitsipalnogo-rayona/imuschestvennaya-podderzhka-subektov-msp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economchudovo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27" y="159391"/>
            <a:ext cx="10654017" cy="269286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(</a:t>
            </a:r>
            <a:r>
              <a:rPr lang="ru-RU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роуд</a:t>
            </a: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-шоу)объектов имущества и земельных участков, включенных</a:t>
            </a:r>
            <a:r>
              <a:rPr lang="ru-RU" sz="3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перечень муниципального имущества города Чудово и </a:t>
            </a:r>
            <a:r>
              <a:rPr lang="ru-RU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Чудовского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района, предназначенного для предоставления его во владение и (или) в пользование субъектов МСП и организациям, образующим инфраструктуру поддержки субъектов МСП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19" y="2978091"/>
            <a:ext cx="3692793" cy="3114268"/>
          </a:xfrm>
        </p:spPr>
      </p:pic>
    </p:spTree>
    <p:extLst>
      <p:ext uri="{BB962C8B-B14F-4D97-AF65-F5344CB8AC3E}">
        <p14:creationId xmlns:p14="http://schemas.microsoft.com/office/powerpoint/2010/main" val="8650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72529" y="201337"/>
            <a:ext cx="7761996" cy="130868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sz="2800" spc="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Администрация </a:t>
            </a:r>
            <a:r>
              <a:rPr sz="2800" spc="4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Чудовского</a:t>
            </a:r>
            <a:r>
              <a:rPr sz="2800" spc="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 муниципального района</a:t>
            </a:r>
            <a:endParaRPr sz="2800" spc="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asa Medium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1545" y="1174493"/>
            <a:ext cx="9022572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роуд-шоу будут представлены объекты недвижимого имущества, свободное от прав третьих лиц, включенные в Перечень муниципального имущества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во владение и (или) в пользование субъектам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МСП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организациям, образующим инфраструктуру поддержки  субъектов малого и среднего предпринимательства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Чудовском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lvl="0"/>
            <a:endParaRPr lang="ru-RU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1" y="167781"/>
            <a:ext cx="9342969" cy="7801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условиях оказания имущественной поддержке субъектам МСП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585" y="1015069"/>
            <a:ext cx="9978597" cy="5343786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осуществляется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процедуры торгов, путем предоставления муниципальной преференции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Земельные участки предоставляются в соответствии с действующим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законодательством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с пометкой о том, что участок предоставляется для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субъектов малого и среднего предпринимательства, путем проведения аукциона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(в аукционе по предоставлению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земельного участка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могут участвовать только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субъекты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малого предпринимательства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).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Получателями имущественной поддержки могут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субъекты малого и среднего бизнеса, включенные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субъектов малого и среднего предпринимательства и самозанятые граждане.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арендной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недвижимость определяется исходя из рыночной стоимости объекта, определенной независимым оценщиком с применением понижающего коэффициента.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муниципального имущества составляет не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5 лет.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80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13" y="198372"/>
            <a:ext cx="10905688" cy="657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для субъектов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граждан: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7" y="662730"/>
            <a:ext cx="7708817" cy="17449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Грузинское сельское поселение,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номер:53:20:0302401:378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5" y="2457973"/>
            <a:ext cx="4630723" cy="4010681"/>
          </a:xfrm>
        </p:spPr>
      </p:pic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5" y="2457974"/>
            <a:ext cx="4009938" cy="40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3133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624" y="461395"/>
            <a:ext cx="8123510" cy="20720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недвижимости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Новгородская обл.,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р-н, д.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Селищи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ул.Школьная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494,5кв.м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здания: 53:20:0601104:101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детского сада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38656" y="3582099"/>
            <a:ext cx="935347" cy="24592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3533" y="1434522"/>
            <a:ext cx="3959603" cy="61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Объект недвижимости: встроенное нежилое помещение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Адрес: Новгородская обл.,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Чудовский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р-н, </a:t>
            </a:r>
            <a:r>
              <a:rPr lang="ru-RU" sz="18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д.Селищи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ул.Школьная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д.2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Площадь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54,8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Кадастровый номер здания: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53:20:0601101:0004:5/2/1/71/52/А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2" y="1904301"/>
            <a:ext cx="8162488" cy="45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Объект недвижимости: встроенное нежилое помещение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Адрес: Новгородская обл.,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Чудовский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р-н,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д.Селищи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ул.Школьная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д.2 </a:t>
            </a:r>
            <a:r>
              <a:rPr lang="ru-RU" sz="18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этаж 2-х этажного нежилого крупнопанельного дома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Площадь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12,8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Кадастровый номер здания: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53:20:0601101:0004:5/2/1/71/52/А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5" y="2298583"/>
            <a:ext cx="4152552" cy="3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28" y="2298583"/>
            <a:ext cx="4530054" cy="3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4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0;p25"/>
          <p:cNvSpPr txBox="1"/>
          <p:nvPr/>
        </p:nvSpPr>
        <p:spPr>
          <a:xfrm>
            <a:off x="2098634" y="2346211"/>
            <a:ext cx="2268667" cy="3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0" tIns="44173" rIns="88370" bIns="44173" anchor="t" anchorCtr="0">
            <a:noAutofit/>
          </a:bodyPr>
          <a:lstStyle/>
          <a:p>
            <a:endParaRPr lang="ru-RU" sz="1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504531" y="515318"/>
            <a:ext cx="6310550" cy="290280"/>
          </a:xfrm>
          <a:prstGeom prst="rect">
            <a:avLst/>
          </a:prstGeom>
          <a:noFill/>
        </p:spPr>
        <p:txBody>
          <a:bodyPr vert="horz" lIns="95407" tIns="47704" rIns="95407" bIns="47704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endParaRPr sz="1600" spc="42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7463" y="240267"/>
            <a:ext cx="8003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(правовая) база для оказания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имущественной поддержки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174" y="1266737"/>
            <a:ext cx="98738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закон от 24.07.2007 года № 209-ФЗ «О развитии малого и среднего предпринимательства в Российской Федерации»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2.Федеральный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22.07.2008 года № 159-ФЗ «Об особенностях отчуждения недвижимого имущества, находящегося в государственной или в муниципальной собственности и арендуемого субъектами мало и среднего предпринимательства, и о внесении изменений в отдельные законодательные акты Российской Федерации»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3.Областной закон Новгородской области от 07.02.2008 N 245-ОЗ «О развитии малого и среднего предпринимательства в Новгородской области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4.Областной закон Новгородской области от 31.03.2009 N 487-ОЗ «О ставке налога, взимаемого в связи с применением упрощенной системы налогообложения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5.Постановление администрации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Чудовского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17.06.2019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 «Об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формирования, ведения, ежегодного дополнения и опубликования перечня муниципального имущества города Чудово 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Чудовского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предназначенного для представления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Постановление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Чудовского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25.10.2018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1268 </a:t>
            </a:r>
            <a:r>
              <a:rPr lang="ru-RU" sz="1600" dirty="0" smtClean="0">
                <a:latin typeface="Times New Roman"/>
                <a:ea typeface="Times New Roman"/>
              </a:rPr>
              <a:t>«</a:t>
            </a:r>
            <a:r>
              <a:rPr lang="ru-RU" sz="1600" dirty="0">
                <a:latin typeface="Times New Roman"/>
                <a:ea typeface="Times New Roman"/>
              </a:rPr>
              <a:t>Об утверждении Положения о Порядке и условиях предоставления в аренду муниципального имущества, включенного в перечень муниципального имущества города Чудово и </a:t>
            </a:r>
            <a:r>
              <a:rPr lang="ru-RU" sz="1600" dirty="0" err="1">
                <a:latin typeface="Times New Roman"/>
                <a:ea typeface="Times New Roman"/>
              </a:rPr>
              <a:t>Чудовского</a:t>
            </a:r>
            <a:r>
              <a:rPr lang="ru-RU" sz="1600" dirty="0">
                <a:latin typeface="Times New Roman"/>
                <a:ea typeface="Times New Roman"/>
              </a:rPr>
              <a:t> муниципального района в целях предоставления его во владение и (или)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</a:t>
            </a:r>
            <a:endParaRPr lang="ru-RU" sz="1400" dirty="0">
              <a:latin typeface="Times New Roman"/>
              <a:ea typeface="Times New Roman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9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6620" y="643377"/>
            <a:ext cx="884199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подробную информацию можно получить в разделе «Имущественная поддержка субъектов МСП» официального сайта Администрации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https://admchudovo.gosuslugi.ru/deyatelnost/napravleniya-deyatelnosti/ekonomika/malyy-biznes-chudovskogo-munitsipalnogo-rayona/imuschestvennaya-podderzhka-subektov-msp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 адресу: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174210,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Новгородская область,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г.Чудово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Некрасова 24А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имущественных отношений комитета строительства, архитектуры и земельно-имущественных отношений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81665) 45-840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+7(81665) 54-562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kumi-chudovo2013@yandex.ru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инвестиций, предпринимательства и сельского хозяйства Администрации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(81665) 45-093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economchudovo@yandex.ru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b="1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44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608</Words>
  <Application>Microsoft Office PowerPoint</Application>
  <PresentationFormat>Произвольный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(роуд-шоу)объектов имущества и земельных участков, включенных в перечень муниципального имущества города Чудово и Чудовского муниципального района, предназначенного для предоставления его во владение и (или) в пользование субъектов МСП и организациям, образующим инфраструктуру поддержки субъектов МСП  </vt:lpstr>
      <vt:lpstr>Презентация PowerPoint</vt:lpstr>
      <vt:lpstr>Информация об условиях оказания имущественной поддержке субъектам МСП и самозанятым гражданам</vt:lpstr>
      <vt:lpstr>Предложение для субъектов МСП и самозанятых граждан:  </vt:lpstr>
      <vt:lpstr>     </vt:lpstr>
      <vt:lpstr>       Объект недвижимости: встроенное нежилое помещение Адрес: Новгородская обл., Чудовский р-н, д.Селищи, ул.Школьная д.2 Площадь 54,8 кв.м. Кадастровый номер здания: 53:20:0601101:0004:5/2/1/71/52/А </vt:lpstr>
      <vt:lpstr> Объект недвижимости: встроенное нежилое помещение Адрес: Новгородская обл., Чудовский р-н, д.Селищи, ул.Школьная д.2 2 этаж 2-х этажного нежилого крупнопанельного дома Площадь 12,8 кв.м. Кадастровый номер здания: 53:20:0601101:0004:5/2/1/71/52/А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 (РОУД-ШОУ) ОБЪЕКТОВ, ВКЛЮЧЕННЫХ В ПЕРЕЧНИ МУНИЦИПАЛЬНОГО ИМУЩЕТСВА, ПРЕДНАЗНАЧЕННЫХ ДЛЯ СУБЪЕКТОВ МСП.  МУНИЦИПАЛЬНОЕ ОБРАЗОВАНИЕ КИРИШСКОЕ ГОРОДСКОЕ ПОСЕЛЕНИЕ КИРИШСКОГО МУНИЦИПАЛЬНОГО РАЙОНА.</dc:title>
  <dc:creator>Осипова Светлана Михайловна</dc:creator>
  <cp:lastModifiedBy>Екатерина В. Гребнева</cp:lastModifiedBy>
  <cp:revision>126</cp:revision>
  <cp:lastPrinted>2024-07-04T06:51:37Z</cp:lastPrinted>
  <dcterms:created xsi:type="dcterms:W3CDTF">2021-06-09T08:35:55Z</dcterms:created>
  <dcterms:modified xsi:type="dcterms:W3CDTF">2024-12-26T14:08:37Z</dcterms:modified>
</cp:coreProperties>
</file>